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7" r:id="rId3"/>
    <p:sldId id="258" r:id="rId4"/>
    <p:sldId id="267" r:id="rId5"/>
    <p:sldId id="268" r:id="rId6"/>
    <p:sldId id="269" r:id="rId7"/>
    <p:sldId id="270" r:id="rId8"/>
    <p:sldId id="271" r:id="rId9"/>
    <p:sldId id="272" r:id="rId10"/>
    <p:sldId id="273" r:id="rId11"/>
    <p:sldId id="274" r:id="rId12"/>
    <p:sldId id="275" r:id="rId13"/>
    <p:sldId id="276" r:id="rId14"/>
    <p:sldId id="277" r:id="rId15"/>
    <p:sldId id="259" r:id="rId16"/>
    <p:sldId id="260" r:id="rId17"/>
    <p:sldId id="266"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C02AB6-C5EF-A743-921A-B85343C2AAE0}" v="1" dt="2023-06-27T16:01:16.6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14ED-D7FA-3891-8A29-355B9BA1B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9422A5-D3DB-9E7D-D792-BF0ADF6C5D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58DB85-A414-51AF-0592-A8A09237D258}"/>
              </a:ext>
            </a:extLst>
          </p:cNvPr>
          <p:cNvSpPr>
            <a:spLocks noGrp="1"/>
          </p:cNvSpPr>
          <p:nvPr>
            <p:ph type="dt" sz="half" idx="10"/>
          </p:nvPr>
        </p:nvSpPr>
        <p:spPr/>
        <p:txBody>
          <a:bodyPr/>
          <a:lstStyle/>
          <a:p>
            <a:fld id="{7D63DFA5-4E5D-4214-98AC-2EA4856A2742}" type="datetimeFigureOut">
              <a:rPr lang="en-US" smtClean="0"/>
              <a:t>12/20/2024</a:t>
            </a:fld>
            <a:endParaRPr lang="en-US"/>
          </a:p>
        </p:txBody>
      </p:sp>
      <p:sp>
        <p:nvSpPr>
          <p:cNvPr id="5" name="Footer Placeholder 4">
            <a:extLst>
              <a:ext uri="{FF2B5EF4-FFF2-40B4-BE49-F238E27FC236}">
                <a16:creationId xmlns:a16="http://schemas.microsoft.com/office/drawing/2014/main" id="{5913B15B-ACB6-959D-7414-50A9BF1BDB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2B510-D8A3-B745-0F52-E6F136BBEEB2}"/>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3311834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3889-80F0-AE91-ECD9-18B273D904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ACD93C-A236-7210-58A2-BB9DDC2F0A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E11156-50EE-777E-75BB-C9F6DD7749F1}"/>
              </a:ext>
            </a:extLst>
          </p:cNvPr>
          <p:cNvSpPr>
            <a:spLocks noGrp="1"/>
          </p:cNvSpPr>
          <p:nvPr>
            <p:ph type="dt" sz="half" idx="10"/>
          </p:nvPr>
        </p:nvSpPr>
        <p:spPr/>
        <p:txBody>
          <a:bodyPr/>
          <a:lstStyle/>
          <a:p>
            <a:fld id="{7D63DFA5-4E5D-4214-98AC-2EA4856A2742}" type="datetimeFigureOut">
              <a:rPr lang="en-US" smtClean="0"/>
              <a:t>12/20/2024</a:t>
            </a:fld>
            <a:endParaRPr lang="en-US"/>
          </a:p>
        </p:txBody>
      </p:sp>
      <p:sp>
        <p:nvSpPr>
          <p:cNvPr id="5" name="Footer Placeholder 4">
            <a:extLst>
              <a:ext uri="{FF2B5EF4-FFF2-40B4-BE49-F238E27FC236}">
                <a16:creationId xmlns:a16="http://schemas.microsoft.com/office/drawing/2014/main" id="{D3D4315E-F10D-006E-BF8A-10DB9EEBF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B351D-7407-FE08-7D52-92345E377B9F}"/>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96235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FFA96A-4CCA-8C54-C20A-F011CCDEC5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C63F90-4BD8-AF48-F216-F6A135D5EB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24BE-BA84-97B9-F09B-D9477F5B2B0C}"/>
              </a:ext>
            </a:extLst>
          </p:cNvPr>
          <p:cNvSpPr>
            <a:spLocks noGrp="1"/>
          </p:cNvSpPr>
          <p:nvPr>
            <p:ph type="dt" sz="half" idx="10"/>
          </p:nvPr>
        </p:nvSpPr>
        <p:spPr/>
        <p:txBody>
          <a:bodyPr/>
          <a:lstStyle/>
          <a:p>
            <a:fld id="{7D63DFA5-4E5D-4214-98AC-2EA4856A2742}" type="datetimeFigureOut">
              <a:rPr lang="en-US" smtClean="0"/>
              <a:t>12/20/2024</a:t>
            </a:fld>
            <a:endParaRPr lang="en-US"/>
          </a:p>
        </p:txBody>
      </p:sp>
      <p:sp>
        <p:nvSpPr>
          <p:cNvPr id="5" name="Footer Placeholder 4">
            <a:extLst>
              <a:ext uri="{FF2B5EF4-FFF2-40B4-BE49-F238E27FC236}">
                <a16:creationId xmlns:a16="http://schemas.microsoft.com/office/drawing/2014/main" id="{C429BA1B-D69A-94E1-C236-2F5DA2C0C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53BB7-70A9-5E03-250E-53F9B177BA76}"/>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162723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C0F9-6173-0048-BAC2-521587C21D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AC912-213F-E026-E9C7-9AA1B9278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C245B-A547-59AF-4FDD-361F824788AB}"/>
              </a:ext>
            </a:extLst>
          </p:cNvPr>
          <p:cNvSpPr>
            <a:spLocks noGrp="1"/>
          </p:cNvSpPr>
          <p:nvPr>
            <p:ph type="dt" sz="half" idx="10"/>
          </p:nvPr>
        </p:nvSpPr>
        <p:spPr/>
        <p:txBody>
          <a:bodyPr/>
          <a:lstStyle/>
          <a:p>
            <a:fld id="{7D63DFA5-4E5D-4214-98AC-2EA4856A2742}" type="datetimeFigureOut">
              <a:rPr lang="en-US" smtClean="0"/>
              <a:t>12/20/2024</a:t>
            </a:fld>
            <a:endParaRPr lang="en-US"/>
          </a:p>
        </p:txBody>
      </p:sp>
      <p:sp>
        <p:nvSpPr>
          <p:cNvPr id="5" name="Footer Placeholder 4">
            <a:extLst>
              <a:ext uri="{FF2B5EF4-FFF2-40B4-BE49-F238E27FC236}">
                <a16:creationId xmlns:a16="http://schemas.microsoft.com/office/drawing/2014/main" id="{3FBDF1F2-B152-571E-739E-DD0F84EAF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B6E1D-5EE6-8926-77C5-79D9136349A3}"/>
              </a:ext>
            </a:extLst>
          </p:cNvPr>
          <p:cNvSpPr>
            <a:spLocks noGrp="1"/>
          </p:cNvSpPr>
          <p:nvPr>
            <p:ph type="sldNum" sz="quarter" idx="12"/>
          </p:nvPr>
        </p:nvSpPr>
        <p:spPr/>
        <p:txBody>
          <a:bodyPr/>
          <a:lstStyle/>
          <a:p>
            <a:fld id="{4CA0CAEE-55A8-4312-9570-158A20A69D04}" type="slidenum">
              <a:rPr lang="en-US" smtClean="0"/>
              <a:t>‹#›</a:t>
            </a:fld>
            <a:endParaRPr lang="en-US"/>
          </a:p>
        </p:txBody>
      </p:sp>
      <p:pic>
        <p:nvPicPr>
          <p:cNvPr id="12" name="Picture 11">
            <a:extLst>
              <a:ext uri="{FF2B5EF4-FFF2-40B4-BE49-F238E27FC236}">
                <a16:creationId xmlns:a16="http://schemas.microsoft.com/office/drawing/2014/main" id="{A03EC3F9-E9C4-C36E-8BE0-C8096AD8F176}"/>
              </a:ext>
            </a:extLst>
          </p:cNvPr>
          <p:cNvPicPr>
            <a:picLocks noChangeAspect="1"/>
          </p:cNvPicPr>
          <p:nvPr userDrawn="1"/>
        </p:nvPicPr>
        <p:blipFill rotWithShape="1">
          <a:blip r:embed="rId2"/>
          <a:srcRect t="29518" b="29518"/>
          <a:stretch/>
        </p:blipFill>
        <p:spPr>
          <a:xfrm>
            <a:off x="97877" y="51512"/>
            <a:ext cx="2544380" cy="357352"/>
          </a:xfrm>
          <a:prstGeom prst="rect">
            <a:avLst/>
          </a:prstGeom>
        </p:spPr>
      </p:pic>
      <p:pic>
        <p:nvPicPr>
          <p:cNvPr id="13" name="Picture 12">
            <a:extLst>
              <a:ext uri="{FF2B5EF4-FFF2-40B4-BE49-F238E27FC236}">
                <a16:creationId xmlns:a16="http://schemas.microsoft.com/office/drawing/2014/main" id="{6686E048-9AA3-7AB6-C6BE-3E37F08FB970}"/>
              </a:ext>
            </a:extLst>
          </p:cNvPr>
          <p:cNvPicPr>
            <a:picLocks noChangeAspect="1"/>
          </p:cNvPicPr>
          <p:nvPr userDrawn="1"/>
        </p:nvPicPr>
        <p:blipFill rotWithShape="1">
          <a:blip r:embed="rId2"/>
          <a:srcRect t="29518" b="29518"/>
          <a:stretch/>
        </p:blipFill>
        <p:spPr>
          <a:xfrm>
            <a:off x="97877" y="6492875"/>
            <a:ext cx="2544380" cy="357352"/>
          </a:xfrm>
          <a:prstGeom prst="rect">
            <a:avLst/>
          </a:prstGeom>
        </p:spPr>
      </p:pic>
      <p:pic>
        <p:nvPicPr>
          <p:cNvPr id="14" name="Picture 13">
            <a:extLst>
              <a:ext uri="{FF2B5EF4-FFF2-40B4-BE49-F238E27FC236}">
                <a16:creationId xmlns:a16="http://schemas.microsoft.com/office/drawing/2014/main" id="{127C3486-7E4D-DC6D-F6C3-C5CEFCB9EE1C}"/>
              </a:ext>
            </a:extLst>
          </p:cNvPr>
          <p:cNvPicPr>
            <a:picLocks noChangeAspect="1"/>
          </p:cNvPicPr>
          <p:nvPr userDrawn="1"/>
        </p:nvPicPr>
        <p:blipFill rotWithShape="1">
          <a:blip r:embed="rId2"/>
          <a:srcRect t="29518" b="29518"/>
          <a:stretch/>
        </p:blipFill>
        <p:spPr>
          <a:xfrm>
            <a:off x="9457339" y="6449136"/>
            <a:ext cx="2544380" cy="357352"/>
          </a:xfrm>
          <a:prstGeom prst="rect">
            <a:avLst/>
          </a:prstGeom>
        </p:spPr>
      </p:pic>
      <p:pic>
        <p:nvPicPr>
          <p:cNvPr id="15" name="Picture 14">
            <a:extLst>
              <a:ext uri="{FF2B5EF4-FFF2-40B4-BE49-F238E27FC236}">
                <a16:creationId xmlns:a16="http://schemas.microsoft.com/office/drawing/2014/main" id="{B9DEEC6F-7ED1-2256-EBD2-3AA91379B7BD}"/>
              </a:ext>
            </a:extLst>
          </p:cNvPr>
          <p:cNvPicPr>
            <a:picLocks noChangeAspect="1"/>
          </p:cNvPicPr>
          <p:nvPr userDrawn="1"/>
        </p:nvPicPr>
        <p:blipFill rotWithShape="1">
          <a:blip r:embed="rId2"/>
          <a:srcRect t="29518" b="29518"/>
          <a:stretch/>
        </p:blipFill>
        <p:spPr>
          <a:xfrm>
            <a:off x="9404788" y="51512"/>
            <a:ext cx="2544380" cy="357352"/>
          </a:xfrm>
          <a:prstGeom prst="rect">
            <a:avLst/>
          </a:prstGeom>
        </p:spPr>
      </p:pic>
    </p:spTree>
    <p:extLst>
      <p:ext uri="{BB962C8B-B14F-4D97-AF65-F5344CB8AC3E}">
        <p14:creationId xmlns:p14="http://schemas.microsoft.com/office/powerpoint/2010/main" val="1997238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B78D-F7FD-D49C-B832-E9DC548B8B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ABDB23-EC4E-3CDD-4037-C5B57BD09A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18ACF8-C977-FB0E-C851-D820C6292291}"/>
              </a:ext>
            </a:extLst>
          </p:cNvPr>
          <p:cNvSpPr>
            <a:spLocks noGrp="1"/>
          </p:cNvSpPr>
          <p:nvPr>
            <p:ph type="dt" sz="half" idx="10"/>
          </p:nvPr>
        </p:nvSpPr>
        <p:spPr/>
        <p:txBody>
          <a:bodyPr/>
          <a:lstStyle/>
          <a:p>
            <a:fld id="{7D63DFA5-4E5D-4214-98AC-2EA4856A2742}" type="datetimeFigureOut">
              <a:rPr lang="en-US" smtClean="0"/>
              <a:t>12/20/2024</a:t>
            </a:fld>
            <a:endParaRPr lang="en-US"/>
          </a:p>
        </p:txBody>
      </p:sp>
      <p:sp>
        <p:nvSpPr>
          <p:cNvPr id="5" name="Footer Placeholder 4">
            <a:extLst>
              <a:ext uri="{FF2B5EF4-FFF2-40B4-BE49-F238E27FC236}">
                <a16:creationId xmlns:a16="http://schemas.microsoft.com/office/drawing/2014/main" id="{E50D6FB8-195D-81D0-C91F-14FC2A0BD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33178-35EC-86AA-BB59-E13DA16061F3}"/>
              </a:ext>
            </a:extLst>
          </p:cNvPr>
          <p:cNvSpPr>
            <a:spLocks noGrp="1"/>
          </p:cNvSpPr>
          <p:nvPr>
            <p:ph type="sldNum" sz="quarter" idx="12"/>
          </p:nvPr>
        </p:nvSpPr>
        <p:spPr/>
        <p:txBody>
          <a:bodyPr/>
          <a:lstStyle/>
          <a:p>
            <a:fld id="{4CA0CAEE-55A8-4312-9570-158A20A69D04}" type="slidenum">
              <a:rPr lang="en-US" smtClean="0"/>
              <a:t>‹#›</a:t>
            </a:fld>
            <a:endParaRPr lang="en-US"/>
          </a:p>
        </p:txBody>
      </p:sp>
      <p:pic>
        <p:nvPicPr>
          <p:cNvPr id="11" name="Picture 10">
            <a:extLst>
              <a:ext uri="{FF2B5EF4-FFF2-40B4-BE49-F238E27FC236}">
                <a16:creationId xmlns:a16="http://schemas.microsoft.com/office/drawing/2014/main" id="{96F49825-865E-05C7-6A34-1214FCDD8404}"/>
              </a:ext>
            </a:extLst>
          </p:cNvPr>
          <p:cNvPicPr>
            <a:picLocks noChangeAspect="1"/>
          </p:cNvPicPr>
          <p:nvPr userDrawn="1"/>
        </p:nvPicPr>
        <p:blipFill rotWithShape="1">
          <a:blip r:embed="rId2"/>
          <a:srcRect t="29518" b="29518"/>
          <a:stretch/>
        </p:blipFill>
        <p:spPr>
          <a:xfrm>
            <a:off x="97877" y="51512"/>
            <a:ext cx="2544380" cy="357352"/>
          </a:xfrm>
          <a:prstGeom prst="rect">
            <a:avLst/>
          </a:prstGeom>
        </p:spPr>
      </p:pic>
      <p:pic>
        <p:nvPicPr>
          <p:cNvPr id="12" name="Picture 11">
            <a:extLst>
              <a:ext uri="{FF2B5EF4-FFF2-40B4-BE49-F238E27FC236}">
                <a16:creationId xmlns:a16="http://schemas.microsoft.com/office/drawing/2014/main" id="{97BE71B7-A555-8C4D-E1CA-A7FE457544E9}"/>
              </a:ext>
            </a:extLst>
          </p:cNvPr>
          <p:cNvPicPr>
            <a:picLocks noChangeAspect="1"/>
          </p:cNvPicPr>
          <p:nvPr userDrawn="1"/>
        </p:nvPicPr>
        <p:blipFill rotWithShape="1">
          <a:blip r:embed="rId2"/>
          <a:srcRect t="29518" b="29518"/>
          <a:stretch/>
        </p:blipFill>
        <p:spPr>
          <a:xfrm>
            <a:off x="97877" y="6492875"/>
            <a:ext cx="2544380" cy="357352"/>
          </a:xfrm>
          <a:prstGeom prst="rect">
            <a:avLst/>
          </a:prstGeom>
        </p:spPr>
      </p:pic>
      <p:pic>
        <p:nvPicPr>
          <p:cNvPr id="13" name="Picture 12">
            <a:extLst>
              <a:ext uri="{FF2B5EF4-FFF2-40B4-BE49-F238E27FC236}">
                <a16:creationId xmlns:a16="http://schemas.microsoft.com/office/drawing/2014/main" id="{513AA311-86E8-E182-1C7A-9A10AA7DAB13}"/>
              </a:ext>
            </a:extLst>
          </p:cNvPr>
          <p:cNvPicPr>
            <a:picLocks noChangeAspect="1"/>
          </p:cNvPicPr>
          <p:nvPr userDrawn="1"/>
        </p:nvPicPr>
        <p:blipFill rotWithShape="1">
          <a:blip r:embed="rId2"/>
          <a:srcRect t="29518" b="29518"/>
          <a:stretch/>
        </p:blipFill>
        <p:spPr>
          <a:xfrm>
            <a:off x="9457339" y="6449136"/>
            <a:ext cx="2544380" cy="357352"/>
          </a:xfrm>
          <a:prstGeom prst="rect">
            <a:avLst/>
          </a:prstGeom>
        </p:spPr>
      </p:pic>
      <p:pic>
        <p:nvPicPr>
          <p:cNvPr id="14" name="Picture 13">
            <a:extLst>
              <a:ext uri="{FF2B5EF4-FFF2-40B4-BE49-F238E27FC236}">
                <a16:creationId xmlns:a16="http://schemas.microsoft.com/office/drawing/2014/main" id="{76B5B09E-4CAD-32CF-E76E-E1EA875C18FF}"/>
              </a:ext>
            </a:extLst>
          </p:cNvPr>
          <p:cNvPicPr>
            <a:picLocks noChangeAspect="1"/>
          </p:cNvPicPr>
          <p:nvPr userDrawn="1"/>
        </p:nvPicPr>
        <p:blipFill rotWithShape="1">
          <a:blip r:embed="rId2"/>
          <a:srcRect t="29518" b="29518"/>
          <a:stretch/>
        </p:blipFill>
        <p:spPr>
          <a:xfrm>
            <a:off x="9404788" y="51512"/>
            <a:ext cx="2544380" cy="357352"/>
          </a:xfrm>
          <a:prstGeom prst="rect">
            <a:avLst/>
          </a:prstGeom>
        </p:spPr>
      </p:pic>
    </p:spTree>
    <p:extLst>
      <p:ext uri="{BB962C8B-B14F-4D97-AF65-F5344CB8AC3E}">
        <p14:creationId xmlns:p14="http://schemas.microsoft.com/office/powerpoint/2010/main" val="1021973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6B97F-AB71-D6D4-CA91-E9CF9080B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776BAF-A0B6-D690-26F9-CFAB53C9D4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858F47-7E72-F393-DA68-8F185ECD63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1D2463-A8A0-68DC-BFCE-1AF5DBF82F8F}"/>
              </a:ext>
            </a:extLst>
          </p:cNvPr>
          <p:cNvSpPr>
            <a:spLocks noGrp="1"/>
          </p:cNvSpPr>
          <p:nvPr>
            <p:ph type="dt" sz="half" idx="10"/>
          </p:nvPr>
        </p:nvSpPr>
        <p:spPr/>
        <p:txBody>
          <a:bodyPr/>
          <a:lstStyle/>
          <a:p>
            <a:fld id="{7D63DFA5-4E5D-4214-98AC-2EA4856A2742}" type="datetimeFigureOut">
              <a:rPr lang="en-US" smtClean="0"/>
              <a:t>12/20/2024</a:t>
            </a:fld>
            <a:endParaRPr lang="en-US"/>
          </a:p>
        </p:txBody>
      </p:sp>
      <p:sp>
        <p:nvSpPr>
          <p:cNvPr id="6" name="Footer Placeholder 5">
            <a:extLst>
              <a:ext uri="{FF2B5EF4-FFF2-40B4-BE49-F238E27FC236}">
                <a16:creationId xmlns:a16="http://schemas.microsoft.com/office/drawing/2014/main" id="{A6985BD0-183E-8D3A-0D63-AA6A4953E0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35C502-DB7E-8967-16A3-83B1AE29489F}"/>
              </a:ext>
            </a:extLst>
          </p:cNvPr>
          <p:cNvSpPr>
            <a:spLocks noGrp="1"/>
          </p:cNvSpPr>
          <p:nvPr>
            <p:ph type="sldNum" sz="quarter" idx="12"/>
          </p:nvPr>
        </p:nvSpPr>
        <p:spPr/>
        <p:txBody>
          <a:bodyPr/>
          <a:lstStyle/>
          <a:p>
            <a:fld id="{4CA0CAEE-55A8-4312-9570-158A20A69D04}" type="slidenum">
              <a:rPr lang="en-US" smtClean="0"/>
              <a:t>‹#›</a:t>
            </a:fld>
            <a:endParaRPr lang="en-US"/>
          </a:p>
        </p:txBody>
      </p:sp>
      <p:pic>
        <p:nvPicPr>
          <p:cNvPr id="12" name="Picture 11">
            <a:extLst>
              <a:ext uri="{FF2B5EF4-FFF2-40B4-BE49-F238E27FC236}">
                <a16:creationId xmlns:a16="http://schemas.microsoft.com/office/drawing/2014/main" id="{68AE7692-4318-B174-B95E-DC68574CC246}"/>
              </a:ext>
            </a:extLst>
          </p:cNvPr>
          <p:cNvPicPr>
            <a:picLocks noChangeAspect="1"/>
          </p:cNvPicPr>
          <p:nvPr userDrawn="1"/>
        </p:nvPicPr>
        <p:blipFill rotWithShape="1">
          <a:blip r:embed="rId2"/>
          <a:srcRect t="29518" b="29518"/>
          <a:stretch/>
        </p:blipFill>
        <p:spPr>
          <a:xfrm>
            <a:off x="97877" y="51512"/>
            <a:ext cx="2544380" cy="357352"/>
          </a:xfrm>
          <a:prstGeom prst="rect">
            <a:avLst/>
          </a:prstGeom>
        </p:spPr>
      </p:pic>
      <p:pic>
        <p:nvPicPr>
          <p:cNvPr id="13" name="Picture 12">
            <a:extLst>
              <a:ext uri="{FF2B5EF4-FFF2-40B4-BE49-F238E27FC236}">
                <a16:creationId xmlns:a16="http://schemas.microsoft.com/office/drawing/2014/main" id="{D9B26111-D7DE-D5EB-70F6-B127A29BA174}"/>
              </a:ext>
            </a:extLst>
          </p:cNvPr>
          <p:cNvPicPr>
            <a:picLocks noChangeAspect="1"/>
          </p:cNvPicPr>
          <p:nvPr userDrawn="1"/>
        </p:nvPicPr>
        <p:blipFill rotWithShape="1">
          <a:blip r:embed="rId2"/>
          <a:srcRect t="29518" b="29518"/>
          <a:stretch/>
        </p:blipFill>
        <p:spPr>
          <a:xfrm>
            <a:off x="97877" y="6492875"/>
            <a:ext cx="2544380" cy="357352"/>
          </a:xfrm>
          <a:prstGeom prst="rect">
            <a:avLst/>
          </a:prstGeom>
        </p:spPr>
      </p:pic>
      <p:pic>
        <p:nvPicPr>
          <p:cNvPr id="14" name="Picture 13">
            <a:extLst>
              <a:ext uri="{FF2B5EF4-FFF2-40B4-BE49-F238E27FC236}">
                <a16:creationId xmlns:a16="http://schemas.microsoft.com/office/drawing/2014/main" id="{BA43D959-8072-8FA2-26F1-437F12F9679C}"/>
              </a:ext>
            </a:extLst>
          </p:cNvPr>
          <p:cNvPicPr>
            <a:picLocks noChangeAspect="1"/>
          </p:cNvPicPr>
          <p:nvPr userDrawn="1"/>
        </p:nvPicPr>
        <p:blipFill rotWithShape="1">
          <a:blip r:embed="rId2"/>
          <a:srcRect t="29518" b="29518"/>
          <a:stretch/>
        </p:blipFill>
        <p:spPr>
          <a:xfrm>
            <a:off x="9457339" y="6449136"/>
            <a:ext cx="2544380" cy="357352"/>
          </a:xfrm>
          <a:prstGeom prst="rect">
            <a:avLst/>
          </a:prstGeom>
        </p:spPr>
      </p:pic>
      <p:pic>
        <p:nvPicPr>
          <p:cNvPr id="15" name="Picture 14">
            <a:extLst>
              <a:ext uri="{FF2B5EF4-FFF2-40B4-BE49-F238E27FC236}">
                <a16:creationId xmlns:a16="http://schemas.microsoft.com/office/drawing/2014/main" id="{616A5EAF-F17A-9626-9002-C3FA0085000F}"/>
              </a:ext>
            </a:extLst>
          </p:cNvPr>
          <p:cNvPicPr>
            <a:picLocks noChangeAspect="1"/>
          </p:cNvPicPr>
          <p:nvPr userDrawn="1"/>
        </p:nvPicPr>
        <p:blipFill rotWithShape="1">
          <a:blip r:embed="rId2"/>
          <a:srcRect t="29518" b="29518"/>
          <a:stretch/>
        </p:blipFill>
        <p:spPr>
          <a:xfrm>
            <a:off x="9404788" y="51512"/>
            <a:ext cx="2544380" cy="357352"/>
          </a:xfrm>
          <a:prstGeom prst="rect">
            <a:avLst/>
          </a:prstGeom>
        </p:spPr>
      </p:pic>
    </p:spTree>
    <p:extLst>
      <p:ext uri="{BB962C8B-B14F-4D97-AF65-F5344CB8AC3E}">
        <p14:creationId xmlns:p14="http://schemas.microsoft.com/office/powerpoint/2010/main" val="3057102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6777-71AF-DF45-0F89-D3EE01209A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2981D2-8843-3197-D117-DD271A9761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BDF77A-8F01-7AB5-65BB-6073AC5639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EDA1BB-1017-E4D5-485C-8905E72B8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E828D0-DD9A-574A-B316-6BCD85B221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562D68-B0A3-58A6-EB91-352BEDF22FB6}"/>
              </a:ext>
            </a:extLst>
          </p:cNvPr>
          <p:cNvSpPr>
            <a:spLocks noGrp="1"/>
          </p:cNvSpPr>
          <p:nvPr>
            <p:ph type="dt" sz="half" idx="10"/>
          </p:nvPr>
        </p:nvSpPr>
        <p:spPr/>
        <p:txBody>
          <a:bodyPr/>
          <a:lstStyle/>
          <a:p>
            <a:fld id="{7D63DFA5-4E5D-4214-98AC-2EA4856A2742}" type="datetimeFigureOut">
              <a:rPr lang="en-US" smtClean="0"/>
              <a:t>12/20/2024</a:t>
            </a:fld>
            <a:endParaRPr lang="en-US"/>
          </a:p>
        </p:txBody>
      </p:sp>
      <p:sp>
        <p:nvSpPr>
          <p:cNvPr id="8" name="Footer Placeholder 7">
            <a:extLst>
              <a:ext uri="{FF2B5EF4-FFF2-40B4-BE49-F238E27FC236}">
                <a16:creationId xmlns:a16="http://schemas.microsoft.com/office/drawing/2014/main" id="{93465080-580F-A94D-804F-29F4F09531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F7749-FD82-7098-B180-D321F73EF1DF}"/>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2624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6D5-E5B2-8600-5CA7-AA2DFCCD10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36E4A8-41F6-AFBA-E1F2-D20D6616296D}"/>
              </a:ext>
            </a:extLst>
          </p:cNvPr>
          <p:cNvSpPr>
            <a:spLocks noGrp="1"/>
          </p:cNvSpPr>
          <p:nvPr>
            <p:ph type="dt" sz="half" idx="10"/>
          </p:nvPr>
        </p:nvSpPr>
        <p:spPr/>
        <p:txBody>
          <a:bodyPr/>
          <a:lstStyle/>
          <a:p>
            <a:fld id="{7D63DFA5-4E5D-4214-98AC-2EA4856A2742}" type="datetimeFigureOut">
              <a:rPr lang="en-US" smtClean="0"/>
              <a:t>12/20/2024</a:t>
            </a:fld>
            <a:endParaRPr lang="en-US"/>
          </a:p>
        </p:txBody>
      </p:sp>
      <p:sp>
        <p:nvSpPr>
          <p:cNvPr id="4" name="Footer Placeholder 3">
            <a:extLst>
              <a:ext uri="{FF2B5EF4-FFF2-40B4-BE49-F238E27FC236}">
                <a16:creationId xmlns:a16="http://schemas.microsoft.com/office/drawing/2014/main" id="{8C53E9FB-4CC2-2740-C42D-B4D9FEE3C9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453CCD-671C-C43F-6503-31E71AB0E403}"/>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60041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0D0E-19F2-5316-C87F-AB2733994296}"/>
              </a:ext>
            </a:extLst>
          </p:cNvPr>
          <p:cNvSpPr>
            <a:spLocks noGrp="1"/>
          </p:cNvSpPr>
          <p:nvPr>
            <p:ph type="dt" sz="half" idx="10"/>
          </p:nvPr>
        </p:nvSpPr>
        <p:spPr/>
        <p:txBody>
          <a:bodyPr/>
          <a:lstStyle/>
          <a:p>
            <a:fld id="{7D63DFA5-4E5D-4214-98AC-2EA4856A2742}" type="datetimeFigureOut">
              <a:rPr lang="en-US" smtClean="0"/>
              <a:t>12/20/2024</a:t>
            </a:fld>
            <a:endParaRPr lang="en-US"/>
          </a:p>
        </p:txBody>
      </p:sp>
      <p:sp>
        <p:nvSpPr>
          <p:cNvPr id="3" name="Footer Placeholder 2">
            <a:extLst>
              <a:ext uri="{FF2B5EF4-FFF2-40B4-BE49-F238E27FC236}">
                <a16:creationId xmlns:a16="http://schemas.microsoft.com/office/drawing/2014/main" id="{6FA5959D-E231-FEC9-91BD-C5A6963ECA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B8B13-6061-6568-927E-5C10229334AD}"/>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3789624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3BC9-5942-DBB2-5939-2D65165F4F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32EBF0-D4EA-7D80-DDFB-E3F4A1C235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4A7114-3346-BC68-4C0D-28C9838EE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5F0BF1-9DB7-194D-B38A-239116E21CD1}"/>
              </a:ext>
            </a:extLst>
          </p:cNvPr>
          <p:cNvSpPr>
            <a:spLocks noGrp="1"/>
          </p:cNvSpPr>
          <p:nvPr>
            <p:ph type="dt" sz="half" idx="10"/>
          </p:nvPr>
        </p:nvSpPr>
        <p:spPr/>
        <p:txBody>
          <a:bodyPr/>
          <a:lstStyle/>
          <a:p>
            <a:fld id="{7D63DFA5-4E5D-4214-98AC-2EA4856A2742}" type="datetimeFigureOut">
              <a:rPr lang="en-US" smtClean="0"/>
              <a:t>12/20/2024</a:t>
            </a:fld>
            <a:endParaRPr lang="en-US"/>
          </a:p>
        </p:txBody>
      </p:sp>
      <p:sp>
        <p:nvSpPr>
          <p:cNvPr id="6" name="Footer Placeholder 5">
            <a:extLst>
              <a:ext uri="{FF2B5EF4-FFF2-40B4-BE49-F238E27FC236}">
                <a16:creationId xmlns:a16="http://schemas.microsoft.com/office/drawing/2014/main" id="{2B260D11-F4C2-EAAE-D6F9-852F18D1CC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CDEA9-6F2F-8772-2FE5-AD60D896F434}"/>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816634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79A9-1DAD-51B7-5A4B-5F609411B0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99CE2D-FDA8-9C78-0916-0E5934D946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59C67F-72D9-1D4C-27AB-9C60709107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E0303-F88F-AAF9-5A40-D6A1D3ABD7BB}"/>
              </a:ext>
            </a:extLst>
          </p:cNvPr>
          <p:cNvSpPr>
            <a:spLocks noGrp="1"/>
          </p:cNvSpPr>
          <p:nvPr>
            <p:ph type="dt" sz="half" idx="10"/>
          </p:nvPr>
        </p:nvSpPr>
        <p:spPr/>
        <p:txBody>
          <a:bodyPr/>
          <a:lstStyle/>
          <a:p>
            <a:fld id="{7D63DFA5-4E5D-4214-98AC-2EA4856A2742}" type="datetimeFigureOut">
              <a:rPr lang="en-US" smtClean="0"/>
              <a:t>12/20/2024</a:t>
            </a:fld>
            <a:endParaRPr lang="en-US"/>
          </a:p>
        </p:txBody>
      </p:sp>
      <p:sp>
        <p:nvSpPr>
          <p:cNvPr id="6" name="Footer Placeholder 5">
            <a:extLst>
              <a:ext uri="{FF2B5EF4-FFF2-40B4-BE49-F238E27FC236}">
                <a16:creationId xmlns:a16="http://schemas.microsoft.com/office/drawing/2014/main" id="{88CE2094-31F1-2F4D-5119-DAA415DC2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E782C-3524-2F35-8227-25A76D4EAE9B}"/>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92208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9DDE34-3D86-A84F-CBA4-C949D2A69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F4C818-811D-CBA0-31C7-B21109C4F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43812-7893-99C8-BB42-7B4040610E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3DFA5-4E5D-4214-98AC-2EA4856A2742}" type="datetimeFigureOut">
              <a:rPr lang="en-US" smtClean="0"/>
              <a:t>12/20/2024</a:t>
            </a:fld>
            <a:endParaRPr lang="en-US"/>
          </a:p>
        </p:txBody>
      </p:sp>
      <p:sp>
        <p:nvSpPr>
          <p:cNvPr id="5" name="Footer Placeholder 4">
            <a:extLst>
              <a:ext uri="{FF2B5EF4-FFF2-40B4-BE49-F238E27FC236}">
                <a16:creationId xmlns:a16="http://schemas.microsoft.com/office/drawing/2014/main" id="{0F8F3542-CDAB-9957-2985-B7E02D5B7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4AE5A3-091F-3797-BC84-42CB735C97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0CAEE-55A8-4312-9570-158A20A69D04}" type="slidenum">
              <a:rPr lang="en-US" smtClean="0"/>
              <a:t>‹#›</a:t>
            </a:fld>
            <a:endParaRPr lang="en-US"/>
          </a:p>
        </p:txBody>
      </p:sp>
      <p:pic>
        <p:nvPicPr>
          <p:cNvPr id="7" name="Picture 6">
            <a:extLst>
              <a:ext uri="{FF2B5EF4-FFF2-40B4-BE49-F238E27FC236}">
                <a16:creationId xmlns:a16="http://schemas.microsoft.com/office/drawing/2014/main" id="{F4FBBE85-9F26-7ED2-6CC9-0503BB2418F7}"/>
              </a:ext>
            </a:extLst>
          </p:cNvPr>
          <p:cNvPicPr>
            <a:picLocks noChangeAspect="1"/>
          </p:cNvPicPr>
          <p:nvPr userDrawn="1"/>
        </p:nvPicPr>
        <p:blipFill rotWithShape="1">
          <a:blip r:embed="rId13"/>
          <a:srcRect t="29518" b="29518"/>
          <a:stretch/>
        </p:blipFill>
        <p:spPr>
          <a:xfrm>
            <a:off x="97877" y="51512"/>
            <a:ext cx="2544380" cy="357352"/>
          </a:xfrm>
          <a:prstGeom prst="rect">
            <a:avLst/>
          </a:prstGeom>
        </p:spPr>
      </p:pic>
      <p:pic>
        <p:nvPicPr>
          <p:cNvPr id="8" name="Picture 7">
            <a:extLst>
              <a:ext uri="{FF2B5EF4-FFF2-40B4-BE49-F238E27FC236}">
                <a16:creationId xmlns:a16="http://schemas.microsoft.com/office/drawing/2014/main" id="{EE2C8917-78DE-7528-38C5-E9D6A8F81F2B}"/>
              </a:ext>
            </a:extLst>
          </p:cNvPr>
          <p:cNvPicPr>
            <a:picLocks noChangeAspect="1"/>
          </p:cNvPicPr>
          <p:nvPr userDrawn="1"/>
        </p:nvPicPr>
        <p:blipFill rotWithShape="1">
          <a:blip r:embed="rId13"/>
          <a:srcRect t="29518" b="29518"/>
          <a:stretch/>
        </p:blipFill>
        <p:spPr>
          <a:xfrm>
            <a:off x="97877" y="6492875"/>
            <a:ext cx="2544380" cy="357352"/>
          </a:xfrm>
          <a:prstGeom prst="rect">
            <a:avLst/>
          </a:prstGeom>
        </p:spPr>
      </p:pic>
      <p:pic>
        <p:nvPicPr>
          <p:cNvPr id="9" name="Picture 8">
            <a:extLst>
              <a:ext uri="{FF2B5EF4-FFF2-40B4-BE49-F238E27FC236}">
                <a16:creationId xmlns:a16="http://schemas.microsoft.com/office/drawing/2014/main" id="{9767CA8B-2537-218F-22F9-DA7EB83DD3A6}"/>
              </a:ext>
            </a:extLst>
          </p:cNvPr>
          <p:cNvPicPr>
            <a:picLocks noChangeAspect="1"/>
          </p:cNvPicPr>
          <p:nvPr userDrawn="1"/>
        </p:nvPicPr>
        <p:blipFill rotWithShape="1">
          <a:blip r:embed="rId13"/>
          <a:srcRect t="29518" b="29518"/>
          <a:stretch/>
        </p:blipFill>
        <p:spPr>
          <a:xfrm>
            <a:off x="9457339" y="6449136"/>
            <a:ext cx="2544380" cy="357352"/>
          </a:xfrm>
          <a:prstGeom prst="rect">
            <a:avLst/>
          </a:prstGeom>
        </p:spPr>
      </p:pic>
      <p:pic>
        <p:nvPicPr>
          <p:cNvPr id="10" name="Picture 9">
            <a:extLst>
              <a:ext uri="{FF2B5EF4-FFF2-40B4-BE49-F238E27FC236}">
                <a16:creationId xmlns:a16="http://schemas.microsoft.com/office/drawing/2014/main" id="{E569D480-4E47-F985-3B14-806C8F4689D4}"/>
              </a:ext>
            </a:extLst>
          </p:cNvPr>
          <p:cNvPicPr>
            <a:picLocks noChangeAspect="1"/>
          </p:cNvPicPr>
          <p:nvPr userDrawn="1"/>
        </p:nvPicPr>
        <p:blipFill rotWithShape="1">
          <a:blip r:embed="rId13"/>
          <a:srcRect t="29518" b="29518"/>
          <a:stretch/>
        </p:blipFill>
        <p:spPr>
          <a:xfrm>
            <a:off x="9404788" y="51512"/>
            <a:ext cx="2544380" cy="357352"/>
          </a:xfrm>
          <a:prstGeom prst="rect">
            <a:avLst/>
          </a:prstGeom>
        </p:spPr>
      </p:pic>
    </p:spTree>
    <p:extLst>
      <p:ext uri="{BB962C8B-B14F-4D97-AF65-F5344CB8AC3E}">
        <p14:creationId xmlns:p14="http://schemas.microsoft.com/office/powerpoint/2010/main" val="1042809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E1C5-2345-6D15-827D-D5C0DD1CF0E1}"/>
              </a:ext>
            </a:extLst>
          </p:cNvPr>
          <p:cNvSpPr>
            <a:spLocks noGrp="1"/>
          </p:cNvSpPr>
          <p:nvPr>
            <p:ph type="ctrTitle"/>
          </p:nvPr>
        </p:nvSpPr>
        <p:spPr/>
        <p:txBody>
          <a:bodyPr/>
          <a:lstStyle/>
          <a:p>
            <a:r>
              <a:rPr lang="en-US" b="1" dirty="0">
                <a:solidFill>
                  <a:srgbClr val="FF0000"/>
                </a:solidFill>
              </a:rPr>
              <a:t>The Beginning of My Journey</a:t>
            </a:r>
            <a:endParaRPr lang="en-US" dirty="0"/>
          </a:p>
        </p:txBody>
      </p:sp>
      <p:sp>
        <p:nvSpPr>
          <p:cNvPr id="3" name="Subtitle 2">
            <a:extLst>
              <a:ext uri="{FF2B5EF4-FFF2-40B4-BE49-F238E27FC236}">
                <a16:creationId xmlns:a16="http://schemas.microsoft.com/office/drawing/2014/main" id="{6C0D30E2-0B28-DC7D-1336-A92216479D2B}"/>
              </a:ext>
            </a:extLst>
          </p:cNvPr>
          <p:cNvSpPr>
            <a:spLocks noGrp="1"/>
          </p:cNvSpPr>
          <p:nvPr>
            <p:ph type="subTitle" idx="1"/>
          </p:nvPr>
        </p:nvSpPr>
        <p:spPr/>
        <p:txBody>
          <a:bodyPr>
            <a:normAutofit lnSpcReduction="10000"/>
          </a:bodyPr>
          <a:lstStyle/>
          <a:p>
            <a:r>
              <a:rPr lang="en-US" dirty="0"/>
              <a:t>CEIS101 Final Course Project</a:t>
            </a:r>
          </a:p>
          <a:p>
            <a:r>
              <a:rPr lang="en-US" b="1" dirty="0">
                <a:solidFill>
                  <a:srgbClr val="FF0000"/>
                </a:solidFill>
              </a:rPr>
              <a:t>November-December 2024 </a:t>
            </a:r>
          </a:p>
          <a:p>
            <a:r>
              <a:rPr lang="en-US" b="1" dirty="0">
                <a:solidFill>
                  <a:srgbClr val="FF0000"/>
                </a:solidFill>
              </a:rPr>
              <a:t>Gregory Holman</a:t>
            </a:r>
          </a:p>
          <a:p>
            <a:r>
              <a:rPr lang="en-US" dirty="0"/>
              <a:t>Prof. </a:t>
            </a:r>
            <a:r>
              <a:rPr lang="en-US" b="1" dirty="0">
                <a:solidFill>
                  <a:srgbClr val="FF0000"/>
                </a:solidFill>
              </a:rPr>
              <a:t>/Susan </a:t>
            </a:r>
            <a:r>
              <a:rPr lang="en-US" b="1" dirty="0" err="1">
                <a:solidFill>
                  <a:srgbClr val="FF0000"/>
                </a:solidFill>
              </a:rPr>
              <a:t>Nachawati</a:t>
            </a:r>
            <a:r>
              <a:rPr lang="en-US" b="1" dirty="0">
                <a:solidFill>
                  <a:srgbClr val="FF0000"/>
                </a:solidFill>
              </a:rPr>
              <a:t>/</a:t>
            </a:r>
          </a:p>
        </p:txBody>
      </p:sp>
    </p:spTree>
    <p:extLst>
      <p:ext uri="{BB962C8B-B14F-4D97-AF65-F5344CB8AC3E}">
        <p14:creationId xmlns:p14="http://schemas.microsoft.com/office/powerpoint/2010/main" val="2342784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403F-699B-0D86-97E4-169F3319B8EB}"/>
              </a:ext>
            </a:extLst>
          </p:cNvPr>
          <p:cNvSpPr>
            <a:spLocks noGrp="1"/>
          </p:cNvSpPr>
          <p:nvPr>
            <p:ph type="title"/>
          </p:nvPr>
        </p:nvSpPr>
        <p:spPr/>
        <p:txBody>
          <a:bodyPr/>
          <a:lstStyle/>
          <a:p>
            <a:r>
              <a:rPr lang="en-US" dirty="0"/>
              <a:t>Code For Project</a:t>
            </a:r>
          </a:p>
        </p:txBody>
      </p:sp>
      <p:pic>
        <p:nvPicPr>
          <p:cNvPr id="4" name="Content Placeholder 3">
            <a:extLst>
              <a:ext uri="{FF2B5EF4-FFF2-40B4-BE49-F238E27FC236}">
                <a16:creationId xmlns:a16="http://schemas.microsoft.com/office/drawing/2014/main" id="{97F8954E-21A6-35EB-5F2E-04E8FDB4A581}"/>
              </a:ext>
            </a:extLst>
          </p:cNvPr>
          <p:cNvPicPr>
            <a:picLocks noGrp="1" noChangeAspect="1"/>
          </p:cNvPicPr>
          <p:nvPr>
            <p:ph idx="1"/>
          </p:nvPr>
        </p:nvPicPr>
        <p:blipFill>
          <a:blip r:embed="rId2"/>
          <a:stretch>
            <a:fillRect/>
          </a:stretch>
        </p:blipFill>
        <p:spPr>
          <a:xfrm>
            <a:off x="838200" y="2302706"/>
            <a:ext cx="10515600" cy="3397175"/>
          </a:xfrm>
          <a:prstGeom prst="rect">
            <a:avLst/>
          </a:prstGeom>
        </p:spPr>
      </p:pic>
    </p:spTree>
    <p:extLst>
      <p:ext uri="{BB962C8B-B14F-4D97-AF65-F5344CB8AC3E}">
        <p14:creationId xmlns:p14="http://schemas.microsoft.com/office/powerpoint/2010/main" val="163570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2EDF-A489-FF8B-7122-CDB17D5C1FF7}"/>
              </a:ext>
            </a:extLst>
          </p:cNvPr>
          <p:cNvSpPr>
            <a:spLocks noGrp="1"/>
          </p:cNvSpPr>
          <p:nvPr>
            <p:ph type="title"/>
          </p:nvPr>
        </p:nvSpPr>
        <p:spPr/>
        <p:txBody>
          <a:bodyPr/>
          <a:lstStyle/>
          <a:p>
            <a:pPr algn="ctr"/>
            <a:r>
              <a:rPr lang="en-US" dirty="0"/>
              <a:t>Project Description</a:t>
            </a:r>
          </a:p>
        </p:txBody>
      </p:sp>
      <p:sp>
        <p:nvSpPr>
          <p:cNvPr id="3" name="Content Placeholder 2">
            <a:extLst>
              <a:ext uri="{FF2B5EF4-FFF2-40B4-BE49-F238E27FC236}">
                <a16:creationId xmlns:a16="http://schemas.microsoft.com/office/drawing/2014/main" id="{7D7ADE65-DE9D-D35A-6510-B36083CA58F9}"/>
              </a:ext>
            </a:extLst>
          </p:cNvPr>
          <p:cNvSpPr>
            <a:spLocks noGrp="1"/>
          </p:cNvSpPr>
          <p:nvPr>
            <p:ph idx="1"/>
          </p:nvPr>
        </p:nvSpPr>
        <p:spPr/>
        <p:txBody>
          <a:bodyPr/>
          <a:lstStyle/>
          <a:p>
            <a:r>
              <a:rPr lang="en-US" dirty="0"/>
              <a:t>Attached in the First slide of this section, is the Circuit Board Lighting LEDs up based on proximity of something to the Proximity Sensor installed, if the object got too close, an alarm would sound. </a:t>
            </a:r>
          </a:p>
          <a:p>
            <a:r>
              <a:rPr lang="en-US" dirty="0"/>
              <a:t>The second slide in this section shows the lines of code that I used to program the sensor and alarm to light and sound. </a:t>
            </a:r>
          </a:p>
        </p:txBody>
      </p:sp>
    </p:spTree>
    <p:extLst>
      <p:ext uri="{BB962C8B-B14F-4D97-AF65-F5344CB8AC3E}">
        <p14:creationId xmlns:p14="http://schemas.microsoft.com/office/powerpoint/2010/main" val="3017670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FEE90-119B-73F0-313D-05B1C381CB2D}"/>
              </a:ext>
            </a:extLst>
          </p:cNvPr>
          <p:cNvSpPr>
            <a:spLocks noGrp="1"/>
          </p:cNvSpPr>
          <p:nvPr>
            <p:ph type="title"/>
          </p:nvPr>
        </p:nvSpPr>
        <p:spPr/>
        <p:txBody>
          <a:bodyPr/>
          <a:lstStyle/>
          <a:p>
            <a:pPr algn="ctr"/>
            <a:r>
              <a:rPr lang="en-US" dirty="0"/>
              <a:t>Project Slide (Adding Automated Light)</a:t>
            </a:r>
          </a:p>
        </p:txBody>
      </p:sp>
      <p:pic>
        <p:nvPicPr>
          <p:cNvPr id="5" name="Picture 4">
            <a:extLst>
              <a:ext uri="{FF2B5EF4-FFF2-40B4-BE49-F238E27FC236}">
                <a16:creationId xmlns:a16="http://schemas.microsoft.com/office/drawing/2014/main" id="{5506F7B1-57CA-407C-4E84-443CE1485F59}"/>
              </a:ext>
            </a:extLst>
          </p:cNvPr>
          <p:cNvPicPr>
            <a:picLocks noChangeAspect="1"/>
          </p:cNvPicPr>
          <p:nvPr/>
        </p:nvPicPr>
        <p:blipFill>
          <a:blip r:embed="rId2"/>
          <a:stretch>
            <a:fillRect/>
          </a:stretch>
        </p:blipFill>
        <p:spPr>
          <a:xfrm>
            <a:off x="277312" y="1533097"/>
            <a:ext cx="5496572" cy="4732621"/>
          </a:xfrm>
          <a:prstGeom prst="rect">
            <a:avLst/>
          </a:prstGeom>
        </p:spPr>
      </p:pic>
      <p:pic>
        <p:nvPicPr>
          <p:cNvPr id="8" name="Picture 7">
            <a:extLst>
              <a:ext uri="{FF2B5EF4-FFF2-40B4-BE49-F238E27FC236}">
                <a16:creationId xmlns:a16="http://schemas.microsoft.com/office/drawing/2014/main" id="{A1B10C77-0DA5-9548-D7A8-8DB34589CF04}"/>
              </a:ext>
            </a:extLst>
          </p:cNvPr>
          <p:cNvPicPr>
            <a:picLocks noChangeAspect="1"/>
          </p:cNvPicPr>
          <p:nvPr/>
        </p:nvPicPr>
        <p:blipFill>
          <a:blip r:embed="rId3"/>
          <a:stretch>
            <a:fillRect/>
          </a:stretch>
        </p:blipFill>
        <p:spPr>
          <a:xfrm>
            <a:off x="6418118" y="1533097"/>
            <a:ext cx="5496572" cy="4732621"/>
          </a:xfrm>
          <a:prstGeom prst="rect">
            <a:avLst/>
          </a:prstGeom>
        </p:spPr>
      </p:pic>
      <p:sp>
        <p:nvSpPr>
          <p:cNvPr id="11" name="Content Placeholder 10">
            <a:extLst>
              <a:ext uri="{FF2B5EF4-FFF2-40B4-BE49-F238E27FC236}">
                <a16:creationId xmlns:a16="http://schemas.microsoft.com/office/drawing/2014/main" id="{A48AE3A1-8764-9BD2-3D33-F812A29F9F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0882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88094-E184-FE5A-5D04-4CC9EF5D1492}"/>
              </a:ext>
            </a:extLst>
          </p:cNvPr>
          <p:cNvSpPr>
            <a:spLocks noGrp="1"/>
          </p:cNvSpPr>
          <p:nvPr>
            <p:ph type="title"/>
          </p:nvPr>
        </p:nvSpPr>
        <p:spPr/>
        <p:txBody>
          <a:bodyPr/>
          <a:lstStyle/>
          <a:p>
            <a:pPr algn="ctr"/>
            <a:r>
              <a:rPr lang="en-US" dirty="0"/>
              <a:t>Project Code for Automated Light</a:t>
            </a:r>
          </a:p>
        </p:txBody>
      </p:sp>
      <p:pic>
        <p:nvPicPr>
          <p:cNvPr id="4" name="Content Placeholder 3">
            <a:extLst>
              <a:ext uri="{FF2B5EF4-FFF2-40B4-BE49-F238E27FC236}">
                <a16:creationId xmlns:a16="http://schemas.microsoft.com/office/drawing/2014/main" id="{E3F43268-A822-83ED-BA21-357C36476495}"/>
              </a:ext>
            </a:extLst>
          </p:cNvPr>
          <p:cNvPicPr>
            <a:picLocks noGrp="1" noChangeAspect="1"/>
          </p:cNvPicPr>
          <p:nvPr>
            <p:ph idx="1"/>
          </p:nvPr>
        </p:nvPicPr>
        <p:blipFill>
          <a:blip r:embed="rId2"/>
          <a:stretch>
            <a:fillRect/>
          </a:stretch>
        </p:blipFill>
        <p:spPr>
          <a:xfrm>
            <a:off x="977964" y="1690688"/>
            <a:ext cx="10236071" cy="4003530"/>
          </a:xfrm>
          <a:prstGeom prst="rect">
            <a:avLst/>
          </a:prstGeom>
        </p:spPr>
      </p:pic>
    </p:spTree>
    <p:extLst>
      <p:ext uri="{BB962C8B-B14F-4D97-AF65-F5344CB8AC3E}">
        <p14:creationId xmlns:p14="http://schemas.microsoft.com/office/powerpoint/2010/main" val="3645380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07E-EFA5-55D9-B7CF-2218A4F576E7}"/>
              </a:ext>
            </a:extLst>
          </p:cNvPr>
          <p:cNvSpPr>
            <a:spLocks noGrp="1"/>
          </p:cNvSpPr>
          <p:nvPr>
            <p:ph type="title"/>
          </p:nvPr>
        </p:nvSpPr>
        <p:spPr/>
        <p:txBody>
          <a:bodyPr/>
          <a:lstStyle/>
          <a:p>
            <a:pPr algn="ctr"/>
            <a:r>
              <a:rPr lang="en-US" dirty="0"/>
              <a:t>Project Description</a:t>
            </a:r>
          </a:p>
        </p:txBody>
      </p:sp>
      <p:sp>
        <p:nvSpPr>
          <p:cNvPr id="3" name="Content Placeholder 2">
            <a:extLst>
              <a:ext uri="{FF2B5EF4-FFF2-40B4-BE49-F238E27FC236}">
                <a16:creationId xmlns:a16="http://schemas.microsoft.com/office/drawing/2014/main" id="{87FF385D-5024-CECF-5A2A-4EAE24E619CB}"/>
              </a:ext>
            </a:extLst>
          </p:cNvPr>
          <p:cNvSpPr>
            <a:spLocks noGrp="1"/>
          </p:cNvSpPr>
          <p:nvPr>
            <p:ph idx="1"/>
          </p:nvPr>
        </p:nvSpPr>
        <p:spPr/>
        <p:txBody>
          <a:bodyPr/>
          <a:lstStyle/>
          <a:p>
            <a:r>
              <a:rPr lang="en-US" dirty="0"/>
              <a:t>In slide one, I added a Photoresistor and sensors to add an automated light to my smart home security System. </a:t>
            </a:r>
          </a:p>
          <a:p>
            <a:r>
              <a:rPr lang="en-US" dirty="0"/>
              <a:t>In the second slide, I included all of the code used to cause the light to turn off and on. </a:t>
            </a:r>
          </a:p>
        </p:txBody>
      </p:sp>
    </p:spTree>
    <p:extLst>
      <p:ext uri="{BB962C8B-B14F-4D97-AF65-F5344CB8AC3E}">
        <p14:creationId xmlns:p14="http://schemas.microsoft.com/office/powerpoint/2010/main" val="3867377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63A24-D55B-DA48-5330-59BCEA89954D}"/>
              </a:ext>
            </a:extLst>
          </p:cNvPr>
          <p:cNvSpPr>
            <a:spLocks noGrp="1"/>
          </p:cNvSpPr>
          <p:nvPr>
            <p:ph type="title"/>
          </p:nvPr>
        </p:nvSpPr>
        <p:spPr/>
        <p:txBody>
          <a:bodyPr/>
          <a:lstStyle/>
          <a:p>
            <a:r>
              <a:rPr lang="en-US" dirty="0"/>
              <a:t>Challenges/Lessons Learned	</a:t>
            </a:r>
          </a:p>
        </p:txBody>
      </p:sp>
      <p:sp>
        <p:nvSpPr>
          <p:cNvPr id="3" name="Content Placeholder 2">
            <a:extLst>
              <a:ext uri="{FF2B5EF4-FFF2-40B4-BE49-F238E27FC236}">
                <a16:creationId xmlns:a16="http://schemas.microsoft.com/office/drawing/2014/main" id="{44CE0112-9431-4320-AAFD-B19229B5F891}"/>
              </a:ext>
            </a:extLst>
          </p:cNvPr>
          <p:cNvSpPr>
            <a:spLocks noGrp="1"/>
          </p:cNvSpPr>
          <p:nvPr>
            <p:ph idx="1"/>
          </p:nvPr>
        </p:nvSpPr>
        <p:spPr/>
        <p:txBody>
          <a:bodyPr/>
          <a:lstStyle/>
          <a:p>
            <a:r>
              <a:rPr lang="en-US" dirty="0"/>
              <a:t>One of the biggest challenges I faced in this project was simply inexperience. I began this class with only a basic knowledge of coding/ programming anything.</a:t>
            </a:r>
          </a:p>
          <a:p>
            <a:r>
              <a:rPr lang="en-US" dirty="0"/>
              <a:t>I overcame the challenges I faced simply by learning what it was I needed to do, following the step-by-step instructions that were given to me to the letter, and fixing any mistakes I needed to along the way. </a:t>
            </a:r>
          </a:p>
          <a:p>
            <a:r>
              <a:rPr lang="en-US" dirty="0"/>
              <a:t>The lessons I learned throughout this course was that it’s a lot simpler to make a system for yourself with the right resources and that I can do anything I put my mind to if I try. </a:t>
            </a:r>
          </a:p>
        </p:txBody>
      </p:sp>
    </p:spTree>
    <p:extLst>
      <p:ext uri="{BB962C8B-B14F-4D97-AF65-F5344CB8AC3E}">
        <p14:creationId xmlns:p14="http://schemas.microsoft.com/office/powerpoint/2010/main" val="687836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4975-7ABD-C587-5784-B1DDA7850155}"/>
              </a:ext>
            </a:extLst>
          </p:cNvPr>
          <p:cNvSpPr>
            <a:spLocks noGrp="1"/>
          </p:cNvSpPr>
          <p:nvPr>
            <p:ph type="title"/>
          </p:nvPr>
        </p:nvSpPr>
        <p:spPr/>
        <p:txBody>
          <a:bodyPr/>
          <a:lstStyle/>
          <a:p>
            <a:r>
              <a:rPr lang="en-US" dirty="0"/>
              <a:t>Career Skills</a:t>
            </a:r>
          </a:p>
        </p:txBody>
      </p:sp>
      <p:sp>
        <p:nvSpPr>
          <p:cNvPr id="3" name="Content Placeholder 2">
            <a:extLst>
              <a:ext uri="{FF2B5EF4-FFF2-40B4-BE49-F238E27FC236}">
                <a16:creationId xmlns:a16="http://schemas.microsoft.com/office/drawing/2014/main" id="{8E67A3B2-1967-1296-DE8C-B630FBC41376}"/>
              </a:ext>
            </a:extLst>
          </p:cNvPr>
          <p:cNvSpPr>
            <a:spLocks noGrp="1"/>
          </p:cNvSpPr>
          <p:nvPr>
            <p:ph idx="1"/>
          </p:nvPr>
        </p:nvSpPr>
        <p:spPr/>
        <p:txBody>
          <a:bodyPr/>
          <a:lstStyle/>
          <a:p>
            <a:r>
              <a:rPr lang="en-US" dirty="0"/>
              <a:t>The skills I learned for my career field are programming and coding. I’m pursuing a degree in Software Development, and this class helped a lot. </a:t>
            </a:r>
          </a:p>
          <a:p>
            <a:r>
              <a:rPr lang="en-US" dirty="0">
                <a:solidFill>
                  <a:srgbClr val="202124"/>
                </a:solidFill>
                <a:latin typeface="Google Sans"/>
              </a:rPr>
              <a:t>The competencies that will help me get a foot in the door for my career field is the bit of programming I learned in this class and I’m also learning all of the different languages of code to help expand my portfolio. </a:t>
            </a:r>
            <a:endParaRPr lang="en-US" dirty="0"/>
          </a:p>
        </p:txBody>
      </p:sp>
    </p:spTree>
    <p:extLst>
      <p:ext uri="{BB962C8B-B14F-4D97-AF65-F5344CB8AC3E}">
        <p14:creationId xmlns:p14="http://schemas.microsoft.com/office/powerpoint/2010/main" val="4132292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4975-7ABD-C587-5784-B1DDA785015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E67A3B2-1967-1296-DE8C-B630FBC41376}"/>
              </a:ext>
            </a:extLst>
          </p:cNvPr>
          <p:cNvSpPr>
            <a:spLocks noGrp="1"/>
          </p:cNvSpPr>
          <p:nvPr>
            <p:ph idx="1"/>
          </p:nvPr>
        </p:nvSpPr>
        <p:spPr/>
        <p:txBody>
          <a:bodyPr/>
          <a:lstStyle/>
          <a:p>
            <a:pPr marL="0" indent="0">
              <a:buNone/>
            </a:pPr>
            <a:r>
              <a:rPr lang="en-US" b="1" dirty="0"/>
              <a:t>This Class taught me many things more than just how to design a smart security system for a home. It taught me all the things that I never would have learned without beginning this career field, as well as helped me get an idea of one of the many things I could do with my degree. I enjoyed everything that I learned, and I see myself using the knowledge from this class for a very long time. </a:t>
            </a:r>
          </a:p>
        </p:txBody>
      </p:sp>
    </p:spTree>
    <p:extLst>
      <p:ext uri="{BB962C8B-B14F-4D97-AF65-F5344CB8AC3E}">
        <p14:creationId xmlns:p14="http://schemas.microsoft.com/office/powerpoint/2010/main" val="83519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4975-7ABD-C587-5784-B1DDA785015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E67A3B2-1967-1296-DE8C-B630FBC41376}"/>
              </a:ext>
            </a:extLst>
          </p:cNvPr>
          <p:cNvSpPr>
            <a:spLocks noGrp="1"/>
          </p:cNvSpPr>
          <p:nvPr>
            <p:ph idx="1"/>
          </p:nvPr>
        </p:nvSpPr>
        <p:spPr/>
        <p:txBody>
          <a:bodyPr/>
          <a:lstStyle/>
          <a:p>
            <a:pPr marL="0" indent="0">
              <a:buNone/>
            </a:pPr>
            <a:r>
              <a:rPr lang="en-US" b="1" dirty="0"/>
              <a:t>The resources used for this class was my personal laptop and </a:t>
            </a:r>
            <a:r>
              <a:rPr lang="en-US" b="1" dirty="0" err="1"/>
              <a:t>TinkerCads</a:t>
            </a:r>
            <a:r>
              <a:rPr lang="en-US" b="1" dirty="0"/>
              <a:t> Circuit Building Tool </a:t>
            </a:r>
            <a:endParaRPr lang="en-US" dirty="0"/>
          </a:p>
          <a:p>
            <a:pPr marL="0" indent="0">
              <a:buNone/>
            </a:pPr>
            <a:endParaRPr lang="en-US" b="1" dirty="0">
              <a:solidFill>
                <a:srgbClr val="FF0000"/>
              </a:solidFill>
            </a:endParaRPr>
          </a:p>
          <a:p>
            <a:pPr marL="0" indent="0">
              <a:buNone/>
            </a:pPr>
            <a:endParaRPr lang="en-US" dirty="0"/>
          </a:p>
        </p:txBody>
      </p:sp>
    </p:spTree>
    <p:extLst>
      <p:ext uri="{BB962C8B-B14F-4D97-AF65-F5344CB8AC3E}">
        <p14:creationId xmlns:p14="http://schemas.microsoft.com/office/powerpoint/2010/main" val="3283449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8E46-01C3-4EFE-B4D7-92D6E3508A3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34A677C-3327-2AEF-370C-2524B0F92DAE}"/>
              </a:ext>
            </a:extLst>
          </p:cNvPr>
          <p:cNvSpPr>
            <a:spLocks noGrp="1"/>
          </p:cNvSpPr>
          <p:nvPr>
            <p:ph idx="1"/>
          </p:nvPr>
        </p:nvSpPr>
        <p:spPr>
          <a:xfrm>
            <a:off x="978159" y="1690688"/>
            <a:ext cx="10515600" cy="4351338"/>
          </a:xfrm>
        </p:spPr>
        <p:txBody>
          <a:bodyPr/>
          <a:lstStyle/>
          <a:p>
            <a:r>
              <a:rPr lang="en-US" dirty="0"/>
              <a:t>The project I done was designing a functioning home security system using online resources to set up a board, wire it, and code the functions of the System.</a:t>
            </a:r>
          </a:p>
          <a:p>
            <a:r>
              <a:rPr lang="en-US" dirty="0"/>
              <a:t>The objective was to design a functioning Home Security system with an alarm as well as functioning lights/ motion and distance sensors.</a:t>
            </a:r>
          </a:p>
          <a:p>
            <a:r>
              <a:rPr lang="en-US" dirty="0"/>
              <a:t>The tool I used in this project was the Circuit Design tool in </a:t>
            </a:r>
            <a:r>
              <a:rPr lang="en-US" dirty="0" err="1"/>
              <a:t>TinkerCad</a:t>
            </a:r>
            <a:r>
              <a:rPr lang="en-US" dirty="0"/>
              <a:t>.</a:t>
            </a:r>
          </a:p>
        </p:txBody>
      </p:sp>
    </p:spTree>
    <p:extLst>
      <p:ext uri="{BB962C8B-B14F-4D97-AF65-F5344CB8AC3E}">
        <p14:creationId xmlns:p14="http://schemas.microsoft.com/office/powerpoint/2010/main" val="962197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48AA7-C62A-80E2-989B-C940446F6E07}"/>
              </a:ext>
            </a:extLst>
          </p:cNvPr>
          <p:cNvSpPr>
            <a:spLocks noGrp="1"/>
          </p:cNvSpPr>
          <p:nvPr>
            <p:ph type="title"/>
          </p:nvPr>
        </p:nvSpPr>
        <p:spPr>
          <a:xfrm>
            <a:off x="440754" y="365125"/>
            <a:ext cx="10913046" cy="1325563"/>
          </a:xfrm>
        </p:spPr>
        <p:txBody>
          <a:bodyPr>
            <a:normAutofit/>
          </a:bodyPr>
          <a:lstStyle/>
          <a:p>
            <a:pPr algn="ctr"/>
            <a:r>
              <a:rPr lang="en-US" b="1" dirty="0"/>
              <a:t> Project Slide (Circuit Simulation)</a:t>
            </a:r>
            <a:br>
              <a:rPr lang="en-US" b="1" dirty="0"/>
            </a:br>
            <a:endParaRPr lang="en-US" b="1" dirty="0">
              <a:solidFill>
                <a:srgbClr val="FF0000"/>
              </a:solidFill>
            </a:endParaRPr>
          </a:p>
        </p:txBody>
      </p:sp>
      <p:pic>
        <p:nvPicPr>
          <p:cNvPr id="7" name="Picture 6">
            <a:extLst>
              <a:ext uri="{FF2B5EF4-FFF2-40B4-BE49-F238E27FC236}">
                <a16:creationId xmlns:a16="http://schemas.microsoft.com/office/drawing/2014/main" id="{49AA7CE1-DC67-9155-7FDC-603B9D3317DE}"/>
              </a:ext>
            </a:extLst>
          </p:cNvPr>
          <p:cNvPicPr>
            <a:picLocks noChangeAspect="1"/>
          </p:cNvPicPr>
          <p:nvPr/>
        </p:nvPicPr>
        <p:blipFill>
          <a:blip r:embed="rId2"/>
          <a:stretch>
            <a:fillRect/>
          </a:stretch>
        </p:blipFill>
        <p:spPr>
          <a:xfrm>
            <a:off x="5237017" y="1163782"/>
            <a:ext cx="6261364" cy="4530436"/>
          </a:xfrm>
          <a:prstGeom prst="rect">
            <a:avLst/>
          </a:prstGeom>
        </p:spPr>
      </p:pic>
      <p:pic>
        <p:nvPicPr>
          <p:cNvPr id="6" name="Content Placeholder 5">
            <a:extLst>
              <a:ext uri="{FF2B5EF4-FFF2-40B4-BE49-F238E27FC236}">
                <a16:creationId xmlns:a16="http://schemas.microsoft.com/office/drawing/2014/main" id="{961637DA-6599-0177-D3B3-9A1CAA22F1B4}"/>
              </a:ext>
            </a:extLst>
          </p:cNvPr>
          <p:cNvPicPr>
            <a:picLocks noGrp="1" noChangeAspect="1"/>
          </p:cNvPicPr>
          <p:nvPr>
            <p:ph idx="1"/>
          </p:nvPr>
        </p:nvPicPr>
        <p:blipFill>
          <a:blip r:embed="rId3"/>
          <a:stretch>
            <a:fillRect/>
          </a:stretch>
        </p:blipFill>
        <p:spPr>
          <a:xfrm>
            <a:off x="1510779" y="1163782"/>
            <a:ext cx="5284876" cy="4530435"/>
          </a:xfrm>
          <a:prstGeom prst="rect">
            <a:avLst/>
          </a:prstGeom>
        </p:spPr>
      </p:pic>
    </p:spTree>
    <p:extLst>
      <p:ext uri="{BB962C8B-B14F-4D97-AF65-F5344CB8AC3E}">
        <p14:creationId xmlns:p14="http://schemas.microsoft.com/office/powerpoint/2010/main" val="3258398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C25E-FAA7-363C-AAE3-1A7719A21793}"/>
              </a:ext>
            </a:extLst>
          </p:cNvPr>
          <p:cNvSpPr>
            <a:spLocks noGrp="1"/>
          </p:cNvSpPr>
          <p:nvPr>
            <p:ph type="title"/>
          </p:nvPr>
        </p:nvSpPr>
        <p:spPr/>
        <p:txBody>
          <a:bodyPr/>
          <a:lstStyle/>
          <a:p>
            <a:pPr algn="ctr"/>
            <a:r>
              <a:rPr lang="en-US" dirty="0"/>
              <a:t>Circuit Simulation Description</a:t>
            </a:r>
          </a:p>
        </p:txBody>
      </p:sp>
      <p:sp>
        <p:nvSpPr>
          <p:cNvPr id="3" name="Content Placeholder 2">
            <a:extLst>
              <a:ext uri="{FF2B5EF4-FFF2-40B4-BE49-F238E27FC236}">
                <a16:creationId xmlns:a16="http://schemas.microsoft.com/office/drawing/2014/main" id="{44BA7076-ABE4-9B31-A985-B62D89ABF627}"/>
              </a:ext>
            </a:extLst>
          </p:cNvPr>
          <p:cNvSpPr>
            <a:spLocks noGrp="1"/>
          </p:cNvSpPr>
          <p:nvPr>
            <p:ph idx="1"/>
          </p:nvPr>
        </p:nvSpPr>
        <p:spPr/>
        <p:txBody>
          <a:bodyPr/>
          <a:lstStyle/>
          <a:p>
            <a:r>
              <a:rPr lang="en-US" dirty="0"/>
              <a:t>Pictured in the previous slide are the code and the circuit board for my first project in </a:t>
            </a:r>
            <a:r>
              <a:rPr lang="en-US" dirty="0" err="1"/>
              <a:t>TinkerCad</a:t>
            </a:r>
            <a:r>
              <a:rPr lang="en-US" dirty="0"/>
              <a:t>. </a:t>
            </a:r>
          </a:p>
          <a:p>
            <a:r>
              <a:rPr lang="en-US" dirty="0"/>
              <a:t>Wired to the Circuit Board is a Simple Red LED that I grounded and wired into the breadboard. </a:t>
            </a:r>
          </a:p>
          <a:p>
            <a:r>
              <a:rPr lang="en-US" dirty="0"/>
              <a:t>I then used the code to program the LED to turn on and off when the bread board was powered. </a:t>
            </a:r>
          </a:p>
        </p:txBody>
      </p:sp>
    </p:spTree>
    <p:extLst>
      <p:ext uri="{BB962C8B-B14F-4D97-AF65-F5344CB8AC3E}">
        <p14:creationId xmlns:p14="http://schemas.microsoft.com/office/powerpoint/2010/main" val="1469362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CC56-5B5E-5F30-83BB-5B5912DA7EAD}"/>
              </a:ext>
            </a:extLst>
          </p:cNvPr>
          <p:cNvSpPr>
            <a:spLocks noGrp="1"/>
          </p:cNvSpPr>
          <p:nvPr>
            <p:ph type="title"/>
          </p:nvPr>
        </p:nvSpPr>
        <p:spPr/>
        <p:txBody>
          <a:bodyPr/>
          <a:lstStyle/>
          <a:p>
            <a:pPr algn="ctr"/>
            <a:r>
              <a:rPr lang="en-US" dirty="0"/>
              <a:t>Project Slide ( Circuit Building/Displaying a Message)</a:t>
            </a:r>
          </a:p>
        </p:txBody>
      </p:sp>
      <p:pic>
        <p:nvPicPr>
          <p:cNvPr id="8" name="Content Placeholder 7">
            <a:extLst>
              <a:ext uri="{FF2B5EF4-FFF2-40B4-BE49-F238E27FC236}">
                <a16:creationId xmlns:a16="http://schemas.microsoft.com/office/drawing/2014/main" id="{1B94484B-DDB5-E0CA-C37F-48DCB817A827}"/>
              </a:ext>
            </a:extLst>
          </p:cNvPr>
          <p:cNvPicPr>
            <a:picLocks noGrp="1" noChangeAspect="1"/>
          </p:cNvPicPr>
          <p:nvPr>
            <p:ph idx="1"/>
          </p:nvPr>
        </p:nvPicPr>
        <p:blipFill>
          <a:blip r:embed="rId2"/>
          <a:stretch>
            <a:fillRect/>
          </a:stretch>
        </p:blipFill>
        <p:spPr>
          <a:xfrm>
            <a:off x="2232207" y="1825625"/>
            <a:ext cx="7727586" cy="4351338"/>
          </a:xfrm>
          <a:prstGeom prst="rect">
            <a:avLst/>
          </a:prstGeom>
        </p:spPr>
      </p:pic>
    </p:spTree>
    <p:extLst>
      <p:ext uri="{BB962C8B-B14F-4D97-AF65-F5344CB8AC3E}">
        <p14:creationId xmlns:p14="http://schemas.microsoft.com/office/powerpoint/2010/main" val="2982162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8CBF4-08EC-4ABC-595C-82E81B14CC94}"/>
              </a:ext>
            </a:extLst>
          </p:cNvPr>
          <p:cNvSpPr>
            <a:spLocks noGrp="1"/>
          </p:cNvSpPr>
          <p:nvPr>
            <p:ph type="title"/>
          </p:nvPr>
        </p:nvSpPr>
        <p:spPr/>
        <p:txBody>
          <a:bodyPr/>
          <a:lstStyle/>
          <a:p>
            <a:pPr algn="ctr"/>
            <a:r>
              <a:rPr lang="en-US" dirty="0"/>
              <a:t>Project Description</a:t>
            </a:r>
          </a:p>
        </p:txBody>
      </p:sp>
      <p:sp>
        <p:nvSpPr>
          <p:cNvPr id="3" name="Content Placeholder 2">
            <a:extLst>
              <a:ext uri="{FF2B5EF4-FFF2-40B4-BE49-F238E27FC236}">
                <a16:creationId xmlns:a16="http://schemas.microsoft.com/office/drawing/2014/main" id="{8B87A63D-7F4D-B83E-3CB9-BD7CFB5DED3D}"/>
              </a:ext>
            </a:extLst>
          </p:cNvPr>
          <p:cNvSpPr>
            <a:spLocks noGrp="1"/>
          </p:cNvSpPr>
          <p:nvPr>
            <p:ph idx="1"/>
          </p:nvPr>
        </p:nvSpPr>
        <p:spPr/>
        <p:txBody>
          <a:bodyPr/>
          <a:lstStyle/>
          <a:p>
            <a:r>
              <a:rPr lang="en-US" dirty="0"/>
              <a:t>The previous slide is a picture of the finished Circuit Board wired with a Red LED, the code used to cause the light to flash on and off when powered, and the Serial Monitor that displayed my name whenever I would run the simulation. </a:t>
            </a:r>
          </a:p>
        </p:txBody>
      </p:sp>
    </p:spTree>
    <p:extLst>
      <p:ext uri="{BB962C8B-B14F-4D97-AF65-F5344CB8AC3E}">
        <p14:creationId xmlns:p14="http://schemas.microsoft.com/office/powerpoint/2010/main" val="2112599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59AA-F1F4-65A4-EF4E-19427F8539FA}"/>
              </a:ext>
            </a:extLst>
          </p:cNvPr>
          <p:cNvSpPr>
            <a:spLocks noGrp="1"/>
          </p:cNvSpPr>
          <p:nvPr>
            <p:ph type="title"/>
          </p:nvPr>
        </p:nvSpPr>
        <p:spPr/>
        <p:txBody>
          <a:bodyPr/>
          <a:lstStyle/>
          <a:p>
            <a:pPr algn="ctr"/>
            <a:r>
              <a:rPr lang="en-US" dirty="0"/>
              <a:t>Project Slide (Adding Door Sensor to Security System)</a:t>
            </a:r>
          </a:p>
        </p:txBody>
      </p:sp>
      <p:pic>
        <p:nvPicPr>
          <p:cNvPr id="4" name="Content Placeholder 3">
            <a:extLst>
              <a:ext uri="{FF2B5EF4-FFF2-40B4-BE49-F238E27FC236}">
                <a16:creationId xmlns:a16="http://schemas.microsoft.com/office/drawing/2014/main" id="{225EAC3D-4C9A-03EC-03D1-43C7213F7A0C}"/>
              </a:ext>
            </a:extLst>
          </p:cNvPr>
          <p:cNvPicPr>
            <a:picLocks noGrp="1" noChangeAspect="1"/>
          </p:cNvPicPr>
          <p:nvPr>
            <p:ph idx="1"/>
          </p:nvPr>
        </p:nvPicPr>
        <p:blipFill>
          <a:blip r:embed="rId2"/>
          <a:stretch>
            <a:fillRect/>
          </a:stretch>
        </p:blipFill>
        <p:spPr>
          <a:xfrm>
            <a:off x="207818" y="1929533"/>
            <a:ext cx="5552209" cy="4351338"/>
          </a:xfrm>
          <a:prstGeom prst="rect">
            <a:avLst/>
          </a:prstGeom>
        </p:spPr>
      </p:pic>
      <p:pic>
        <p:nvPicPr>
          <p:cNvPr id="5" name="Picture 4">
            <a:extLst>
              <a:ext uri="{FF2B5EF4-FFF2-40B4-BE49-F238E27FC236}">
                <a16:creationId xmlns:a16="http://schemas.microsoft.com/office/drawing/2014/main" id="{C969C079-F548-4F94-18E9-4C7502CBE9D3}"/>
              </a:ext>
            </a:extLst>
          </p:cNvPr>
          <p:cNvPicPr>
            <a:picLocks noChangeAspect="1"/>
          </p:cNvPicPr>
          <p:nvPr/>
        </p:nvPicPr>
        <p:blipFill>
          <a:blip r:embed="rId3"/>
          <a:stretch>
            <a:fillRect/>
          </a:stretch>
        </p:blipFill>
        <p:spPr>
          <a:xfrm>
            <a:off x="5760027" y="1929534"/>
            <a:ext cx="5849242" cy="4351337"/>
          </a:xfrm>
          <a:prstGeom prst="rect">
            <a:avLst/>
          </a:prstGeom>
        </p:spPr>
      </p:pic>
    </p:spTree>
    <p:extLst>
      <p:ext uri="{BB962C8B-B14F-4D97-AF65-F5344CB8AC3E}">
        <p14:creationId xmlns:p14="http://schemas.microsoft.com/office/powerpoint/2010/main" val="3394356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A7AC-2086-0625-A163-2DC08A2AD879}"/>
              </a:ext>
            </a:extLst>
          </p:cNvPr>
          <p:cNvSpPr>
            <a:spLocks noGrp="1"/>
          </p:cNvSpPr>
          <p:nvPr>
            <p:ph type="title"/>
          </p:nvPr>
        </p:nvSpPr>
        <p:spPr/>
        <p:txBody>
          <a:bodyPr/>
          <a:lstStyle/>
          <a:p>
            <a:pPr algn="ctr"/>
            <a:r>
              <a:rPr lang="en-US" dirty="0"/>
              <a:t>Project Description</a:t>
            </a:r>
          </a:p>
        </p:txBody>
      </p:sp>
      <p:sp>
        <p:nvSpPr>
          <p:cNvPr id="3" name="Content Placeholder 2">
            <a:extLst>
              <a:ext uri="{FF2B5EF4-FFF2-40B4-BE49-F238E27FC236}">
                <a16:creationId xmlns:a16="http://schemas.microsoft.com/office/drawing/2014/main" id="{75EEC37E-6ADD-9B35-61FD-10E16D6B6FE8}"/>
              </a:ext>
            </a:extLst>
          </p:cNvPr>
          <p:cNvSpPr>
            <a:spLocks noGrp="1"/>
          </p:cNvSpPr>
          <p:nvPr>
            <p:ph idx="1"/>
          </p:nvPr>
        </p:nvSpPr>
        <p:spPr/>
        <p:txBody>
          <a:bodyPr/>
          <a:lstStyle/>
          <a:p>
            <a:r>
              <a:rPr lang="en-US" dirty="0"/>
              <a:t>The previous slide shows the Circuit Board and Code that I used to Switch the color of the powered LED when a door was closed or opened using a door sensor wired into the bread board. </a:t>
            </a:r>
          </a:p>
        </p:txBody>
      </p:sp>
    </p:spTree>
    <p:extLst>
      <p:ext uri="{BB962C8B-B14F-4D97-AF65-F5344CB8AC3E}">
        <p14:creationId xmlns:p14="http://schemas.microsoft.com/office/powerpoint/2010/main" val="148042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D161-0269-1816-F463-DD5556A31BCB}"/>
              </a:ext>
            </a:extLst>
          </p:cNvPr>
          <p:cNvSpPr>
            <a:spLocks noGrp="1"/>
          </p:cNvSpPr>
          <p:nvPr>
            <p:ph type="title"/>
          </p:nvPr>
        </p:nvSpPr>
        <p:spPr/>
        <p:txBody>
          <a:bodyPr/>
          <a:lstStyle/>
          <a:p>
            <a:pPr algn="ctr"/>
            <a:r>
              <a:rPr lang="en-US" dirty="0"/>
              <a:t>Project Slide (Adding Distance Sensor and Conducting Data Analysis)</a:t>
            </a:r>
          </a:p>
        </p:txBody>
      </p:sp>
      <p:pic>
        <p:nvPicPr>
          <p:cNvPr id="4" name="Content Placeholder 3">
            <a:extLst>
              <a:ext uri="{FF2B5EF4-FFF2-40B4-BE49-F238E27FC236}">
                <a16:creationId xmlns:a16="http://schemas.microsoft.com/office/drawing/2014/main" id="{8F0AB001-F787-BB9F-2C1A-4BABFFD24754}"/>
              </a:ext>
            </a:extLst>
          </p:cNvPr>
          <p:cNvPicPr>
            <a:picLocks noGrp="1" noChangeAspect="1"/>
          </p:cNvPicPr>
          <p:nvPr>
            <p:ph idx="1"/>
          </p:nvPr>
        </p:nvPicPr>
        <p:blipFill>
          <a:blip r:embed="rId2"/>
          <a:stretch>
            <a:fillRect/>
          </a:stretch>
        </p:blipFill>
        <p:spPr>
          <a:xfrm>
            <a:off x="0" y="1586634"/>
            <a:ext cx="4010891" cy="4824557"/>
          </a:xfrm>
          <a:prstGeom prst="rect">
            <a:avLst/>
          </a:prstGeom>
        </p:spPr>
      </p:pic>
      <p:pic>
        <p:nvPicPr>
          <p:cNvPr id="5" name="Picture 4">
            <a:extLst>
              <a:ext uri="{FF2B5EF4-FFF2-40B4-BE49-F238E27FC236}">
                <a16:creationId xmlns:a16="http://schemas.microsoft.com/office/drawing/2014/main" id="{946F2644-D0BC-9346-1156-0E5D4B0ABCAB}"/>
              </a:ext>
            </a:extLst>
          </p:cNvPr>
          <p:cNvPicPr>
            <a:picLocks noChangeAspect="1"/>
          </p:cNvPicPr>
          <p:nvPr/>
        </p:nvPicPr>
        <p:blipFill>
          <a:blip r:embed="rId3"/>
          <a:stretch>
            <a:fillRect/>
          </a:stretch>
        </p:blipFill>
        <p:spPr>
          <a:xfrm>
            <a:off x="4010891" y="1586634"/>
            <a:ext cx="4014356" cy="4824557"/>
          </a:xfrm>
          <a:prstGeom prst="rect">
            <a:avLst/>
          </a:prstGeom>
        </p:spPr>
      </p:pic>
      <p:pic>
        <p:nvPicPr>
          <p:cNvPr id="6" name="Picture 5">
            <a:extLst>
              <a:ext uri="{FF2B5EF4-FFF2-40B4-BE49-F238E27FC236}">
                <a16:creationId xmlns:a16="http://schemas.microsoft.com/office/drawing/2014/main" id="{1921775C-63DA-8FE2-6174-1A3D1633C4B3}"/>
              </a:ext>
            </a:extLst>
          </p:cNvPr>
          <p:cNvPicPr>
            <a:picLocks noChangeAspect="1"/>
          </p:cNvPicPr>
          <p:nvPr/>
        </p:nvPicPr>
        <p:blipFill>
          <a:blip r:embed="rId4"/>
          <a:stretch>
            <a:fillRect/>
          </a:stretch>
        </p:blipFill>
        <p:spPr>
          <a:xfrm>
            <a:off x="8025247" y="1586633"/>
            <a:ext cx="4010891" cy="4824557"/>
          </a:xfrm>
          <a:prstGeom prst="rect">
            <a:avLst/>
          </a:prstGeom>
        </p:spPr>
      </p:pic>
    </p:spTree>
    <p:extLst>
      <p:ext uri="{BB962C8B-B14F-4D97-AF65-F5344CB8AC3E}">
        <p14:creationId xmlns:p14="http://schemas.microsoft.com/office/powerpoint/2010/main" val="2811891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TotalTime>
  <Words>691</Words>
  <Application>Microsoft Office PowerPoint</Application>
  <PresentationFormat>Widescreen</PresentationFormat>
  <Paragraphs>41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Google Sans</vt:lpstr>
      <vt:lpstr>Office Theme</vt:lpstr>
      <vt:lpstr>The Beginning of My Journey</vt:lpstr>
      <vt:lpstr>Introduction</vt:lpstr>
      <vt:lpstr> Project Slide (Circuit Simulation) </vt:lpstr>
      <vt:lpstr>Circuit Simulation Description</vt:lpstr>
      <vt:lpstr>Project Slide ( Circuit Building/Displaying a Message)</vt:lpstr>
      <vt:lpstr>Project Description</vt:lpstr>
      <vt:lpstr>Project Slide (Adding Door Sensor to Security System)</vt:lpstr>
      <vt:lpstr>Project Description</vt:lpstr>
      <vt:lpstr>Project Slide (Adding Distance Sensor and Conducting Data Analysis)</vt:lpstr>
      <vt:lpstr>Code For Project</vt:lpstr>
      <vt:lpstr>Project Description</vt:lpstr>
      <vt:lpstr>Project Slide (Adding Automated Light)</vt:lpstr>
      <vt:lpstr>Project Code for Automated Light</vt:lpstr>
      <vt:lpstr>Project Description</vt:lpstr>
      <vt:lpstr>Challenges/Lessons Learned </vt:lpstr>
      <vt:lpstr>Career Skills</vt:lpstr>
      <vt:lpstr>Conclusion</vt:lpstr>
      <vt:lpstr>References</vt:lpstr>
    </vt:vector>
  </TitlesOfParts>
  <Manager>Edwin Hill</Manager>
  <Company>DeVry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Course Project</dc:title>
  <dc:subject>Module 8</dc:subject>
  <dc:creator>Svetla Tzvetkov</dc:creator>
  <cp:keywords>CEIS101/CEIS101C</cp:keywords>
  <dc:description>Template Deliverable</dc:description>
  <cp:lastModifiedBy>Greg Holman</cp:lastModifiedBy>
  <cp:revision>12</cp:revision>
  <dcterms:created xsi:type="dcterms:W3CDTF">2022-05-26T18:48:27Z</dcterms:created>
  <dcterms:modified xsi:type="dcterms:W3CDTF">2024-12-21T03:17:52Z</dcterms:modified>
  <cp:category>CEIS</cp:category>
</cp:coreProperties>
</file>